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258" r:id="rId6"/>
    <p:sldId id="316" r:id="rId7"/>
    <p:sldId id="317" r:id="rId8"/>
    <p:sldId id="318" r:id="rId9"/>
    <p:sldId id="323" r:id="rId10"/>
    <p:sldId id="319" r:id="rId11"/>
    <p:sldId id="320" r:id="rId12"/>
    <p:sldId id="321" r:id="rId13"/>
    <p:sldId id="322" r:id="rId14"/>
    <p:sldId id="315"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667" autoAdjust="0"/>
  </p:normalViewPr>
  <p:slideViewPr>
    <p:cSldViewPr snapToGrid="0">
      <p:cViewPr varScale="1">
        <p:scale>
          <a:sx n="61" d="100"/>
          <a:sy n="61" d="100"/>
        </p:scale>
        <p:origin x="884" y="44"/>
      </p:cViewPr>
      <p:guideLst/>
    </p:cSldViewPr>
  </p:slideViewPr>
  <p:notesTextViewPr>
    <p:cViewPr>
      <p:scale>
        <a:sx n="1" d="1"/>
        <a:sy n="1" d="1"/>
      </p:scale>
      <p:origin x="0" y="0"/>
    </p:cViewPr>
  </p:notesTextViewPr>
  <p:notesViewPr>
    <p:cSldViewPr snapToGrid="0">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ni Lourenssen" userId="e2d74883-02f5-4a45-973c-37db332a4140" providerId="ADAL" clId="{4BE507ED-3815-497C-90B7-1D8C1C245230}"/>
    <pc:docChg chg="undo custSel addSld modSld sldOrd">
      <pc:chgData name="Yoni Lourenssen" userId="e2d74883-02f5-4a45-973c-37db332a4140" providerId="ADAL" clId="{4BE507ED-3815-497C-90B7-1D8C1C245230}" dt="2023-02-16T08:37:24.273" v="1591" actId="27636"/>
      <pc:docMkLst>
        <pc:docMk/>
      </pc:docMkLst>
      <pc:sldChg chg="addSp delSp modSp">
        <pc:chgData name="Yoni Lourenssen" userId="e2d74883-02f5-4a45-973c-37db332a4140" providerId="ADAL" clId="{4BE507ED-3815-497C-90B7-1D8C1C245230}" dt="2023-02-15T11:30:06.887" v="1505" actId="1076"/>
        <pc:sldMkLst>
          <pc:docMk/>
          <pc:sldMk cId="686624831" sldId="315"/>
        </pc:sldMkLst>
        <pc:spChg chg="add del mod">
          <ac:chgData name="Yoni Lourenssen" userId="e2d74883-02f5-4a45-973c-37db332a4140" providerId="ADAL" clId="{4BE507ED-3815-497C-90B7-1D8C1C245230}" dt="2023-02-15T11:15:31.460" v="1484"/>
          <ac:spMkLst>
            <pc:docMk/>
            <pc:sldMk cId="686624831" sldId="315"/>
            <ac:spMk id="4" creationId="{863C7298-B0CD-45CD-814F-E036F4D1A440}"/>
          </ac:spMkLst>
        </pc:spChg>
        <pc:spChg chg="mod">
          <ac:chgData name="Yoni Lourenssen" userId="e2d74883-02f5-4a45-973c-37db332a4140" providerId="ADAL" clId="{4BE507ED-3815-497C-90B7-1D8C1C245230}" dt="2023-02-15T11:30:06.887" v="1505" actId="1076"/>
          <ac:spMkLst>
            <pc:docMk/>
            <pc:sldMk cId="686624831" sldId="315"/>
            <ac:spMk id="117762" creationId="{00000000-0000-0000-0000-000000000000}"/>
          </ac:spMkLst>
        </pc:spChg>
        <pc:spChg chg="mod">
          <ac:chgData name="Yoni Lourenssen" userId="e2d74883-02f5-4a45-973c-37db332a4140" providerId="ADAL" clId="{4BE507ED-3815-497C-90B7-1D8C1C245230}" dt="2023-02-15T11:30:02.490" v="1504" actId="14100"/>
          <ac:spMkLst>
            <pc:docMk/>
            <pc:sldMk cId="686624831" sldId="315"/>
            <ac:spMk id="117763" creationId="{00000000-0000-0000-0000-000000000000}"/>
          </ac:spMkLst>
        </pc:spChg>
      </pc:sldChg>
      <pc:sldChg chg="modSp">
        <pc:chgData name="Yoni Lourenssen" userId="e2d74883-02f5-4a45-973c-37db332a4140" providerId="ADAL" clId="{4BE507ED-3815-497C-90B7-1D8C1C245230}" dt="2023-02-15T11:42:32.135" v="1525" actId="20577"/>
        <pc:sldMkLst>
          <pc:docMk/>
          <pc:sldMk cId="3129269813" sldId="318"/>
        </pc:sldMkLst>
        <pc:spChg chg="mod">
          <ac:chgData name="Yoni Lourenssen" userId="e2d74883-02f5-4a45-973c-37db332a4140" providerId="ADAL" clId="{4BE507ED-3815-497C-90B7-1D8C1C245230}" dt="2023-02-15T11:42:32.135" v="1525" actId="20577"/>
          <ac:spMkLst>
            <pc:docMk/>
            <pc:sldMk cId="3129269813" sldId="318"/>
            <ac:spMk id="2" creationId="{20A87269-1E87-44E9-A913-A927F8640E15}"/>
          </ac:spMkLst>
        </pc:spChg>
      </pc:sldChg>
      <pc:sldChg chg="addSp modSp">
        <pc:chgData name="Yoni Lourenssen" userId="e2d74883-02f5-4a45-973c-37db332a4140" providerId="ADAL" clId="{4BE507ED-3815-497C-90B7-1D8C1C245230}" dt="2023-02-15T08:24:52.380" v="43" actId="14100"/>
        <pc:sldMkLst>
          <pc:docMk/>
          <pc:sldMk cId="3459374952" sldId="320"/>
        </pc:sldMkLst>
        <pc:spChg chg="mod">
          <ac:chgData name="Yoni Lourenssen" userId="e2d74883-02f5-4a45-973c-37db332a4140" providerId="ADAL" clId="{4BE507ED-3815-497C-90B7-1D8C1C245230}" dt="2023-02-15T08:24:52.380" v="43" actId="14100"/>
          <ac:spMkLst>
            <pc:docMk/>
            <pc:sldMk cId="3459374952" sldId="320"/>
            <ac:spMk id="3" creationId="{AF740795-CF9C-4822-A917-5B3750BB1427}"/>
          </ac:spMkLst>
        </pc:spChg>
        <pc:picChg chg="add mod">
          <ac:chgData name="Yoni Lourenssen" userId="e2d74883-02f5-4a45-973c-37db332a4140" providerId="ADAL" clId="{4BE507ED-3815-497C-90B7-1D8C1C245230}" dt="2023-02-15T08:24:49.055" v="42" actId="1076"/>
          <ac:picMkLst>
            <pc:docMk/>
            <pc:sldMk cId="3459374952" sldId="320"/>
            <ac:picMk id="4" creationId="{BED65583-8FF6-44A1-A110-9D16636DFA6F}"/>
          </ac:picMkLst>
        </pc:picChg>
      </pc:sldChg>
      <pc:sldChg chg="modSp add modNotesTx">
        <pc:chgData name="Yoni Lourenssen" userId="e2d74883-02f5-4a45-973c-37db332a4140" providerId="ADAL" clId="{4BE507ED-3815-497C-90B7-1D8C1C245230}" dt="2023-02-15T09:02:22.283" v="1108" actId="20577"/>
        <pc:sldMkLst>
          <pc:docMk/>
          <pc:sldMk cId="1143315896" sldId="321"/>
        </pc:sldMkLst>
        <pc:spChg chg="mod">
          <ac:chgData name="Yoni Lourenssen" userId="e2d74883-02f5-4a45-973c-37db332a4140" providerId="ADAL" clId="{4BE507ED-3815-497C-90B7-1D8C1C245230}" dt="2023-02-15T08:25:11.285" v="60" actId="20577"/>
          <ac:spMkLst>
            <pc:docMk/>
            <pc:sldMk cId="1143315896" sldId="321"/>
            <ac:spMk id="2" creationId="{882C7601-C1DE-44CB-9EB6-AA560024302F}"/>
          </ac:spMkLst>
        </pc:spChg>
        <pc:spChg chg="mod">
          <ac:chgData name="Yoni Lourenssen" userId="e2d74883-02f5-4a45-973c-37db332a4140" providerId="ADAL" clId="{4BE507ED-3815-497C-90B7-1D8C1C245230}" dt="2023-02-15T09:02:22.283" v="1108" actId="20577"/>
          <ac:spMkLst>
            <pc:docMk/>
            <pc:sldMk cId="1143315896" sldId="321"/>
            <ac:spMk id="3" creationId="{5F544018-9615-4528-8349-94D94D6DAC33}"/>
          </ac:spMkLst>
        </pc:spChg>
      </pc:sldChg>
      <pc:sldChg chg="modSp add">
        <pc:chgData name="Yoni Lourenssen" userId="e2d74883-02f5-4a45-973c-37db332a4140" providerId="ADAL" clId="{4BE507ED-3815-497C-90B7-1D8C1C245230}" dt="2023-02-16T08:37:24.273" v="1591" actId="27636"/>
        <pc:sldMkLst>
          <pc:docMk/>
          <pc:sldMk cId="380280808" sldId="322"/>
        </pc:sldMkLst>
        <pc:spChg chg="mod">
          <ac:chgData name="Yoni Lourenssen" userId="e2d74883-02f5-4a45-973c-37db332a4140" providerId="ADAL" clId="{4BE507ED-3815-497C-90B7-1D8C1C245230}" dt="2023-02-15T09:02:46.101" v="1121" actId="20577"/>
          <ac:spMkLst>
            <pc:docMk/>
            <pc:sldMk cId="380280808" sldId="322"/>
            <ac:spMk id="2" creationId="{E337316D-C4C5-462B-A050-74412281C020}"/>
          </ac:spMkLst>
        </pc:spChg>
        <pc:spChg chg="mod">
          <ac:chgData name="Yoni Lourenssen" userId="e2d74883-02f5-4a45-973c-37db332a4140" providerId="ADAL" clId="{4BE507ED-3815-497C-90B7-1D8C1C245230}" dt="2023-02-16T08:37:24.273" v="1591" actId="27636"/>
          <ac:spMkLst>
            <pc:docMk/>
            <pc:sldMk cId="380280808" sldId="322"/>
            <ac:spMk id="3" creationId="{2454D2A7-BD43-4BC5-970F-614ADE0C2EEC}"/>
          </ac:spMkLst>
        </pc:spChg>
      </pc:sldChg>
      <pc:sldChg chg="addSp delSp modSp add ord modAnim">
        <pc:chgData name="Yoni Lourenssen" userId="e2d74883-02f5-4a45-973c-37db332a4140" providerId="ADAL" clId="{4BE507ED-3815-497C-90B7-1D8C1C245230}" dt="2023-02-16T08:31:35.022" v="1589"/>
        <pc:sldMkLst>
          <pc:docMk/>
          <pc:sldMk cId="271382196" sldId="323"/>
        </pc:sldMkLst>
        <pc:spChg chg="del mod">
          <ac:chgData name="Yoni Lourenssen" userId="e2d74883-02f5-4a45-973c-37db332a4140" providerId="ADAL" clId="{4BE507ED-3815-497C-90B7-1D8C1C245230}" dt="2023-02-15T15:04:38.572" v="1548"/>
          <ac:spMkLst>
            <pc:docMk/>
            <pc:sldMk cId="271382196" sldId="323"/>
            <ac:spMk id="2" creationId="{3C408CB4-3A2D-41BA-AD01-16D37F6A0D47}"/>
          </ac:spMkLst>
        </pc:spChg>
        <pc:spChg chg="del">
          <ac:chgData name="Yoni Lourenssen" userId="e2d74883-02f5-4a45-973c-37db332a4140" providerId="ADAL" clId="{4BE507ED-3815-497C-90B7-1D8C1C245230}" dt="2023-02-15T15:04:41.847" v="1549"/>
          <ac:spMkLst>
            <pc:docMk/>
            <pc:sldMk cId="271382196" sldId="323"/>
            <ac:spMk id="3" creationId="{6A2BE15E-A71C-44E7-9EB3-73636B054055}"/>
          </ac:spMkLst>
        </pc:spChg>
        <pc:picChg chg="add mod">
          <ac:chgData name="Yoni Lourenssen" userId="e2d74883-02f5-4a45-973c-37db332a4140" providerId="ADAL" clId="{4BE507ED-3815-497C-90B7-1D8C1C245230}" dt="2023-02-15T15:04:51.982" v="1550" actId="14100"/>
          <ac:picMkLst>
            <pc:docMk/>
            <pc:sldMk cId="271382196" sldId="323"/>
            <ac:picMk id="4" creationId="{32282EDD-05A2-4D34-BFA4-103AA35352C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B7032-F0D6-4A01-845E-F640D5DCE90C}" type="datetimeFigureOut">
              <a:rPr lang="nl-NL" smtClean="0"/>
              <a:t>16-2-2023</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04EDE-2CB5-4A36-BD50-A3C4635597A8}" type="datetimeFigureOut">
              <a:rPr lang="nl-NL" smtClean="0"/>
              <a:t>16-2-2023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8D41C-E24E-465E-ACD5-CF04C146F124}" type="slidenum">
              <a:rPr lang="nl-NL" smtClean="0"/>
              <a:t>‹nr.›</a:t>
            </a:fld>
            <a:endParaRPr lang="nl-NL"/>
          </a:p>
        </p:txBody>
      </p:sp>
    </p:spTree>
    <p:extLst>
      <p:ext uri="{BB962C8B-B14F-4D97-AF65-F5344CB8AC3E}">
        <p14:creationId xmlns:p14="http://schemas.microsoft.com/office/powerpoint/2010/main" val="306028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DC8D41C-E24E-465E-ACD5-CF04C146F124}" type="slidenum">
              <a:rPr lang="nl-NL" smtClean="0"/>
              <a:t>1</a:t>
            </a:fld>
            <a:endParaRPr lang="nl-NL"/>
          </a:p>
        </p:txBody>
      </p:sp>
    </p:spTree>
    <p:extLst>
      <p:ext uri="{BB962C8B-B14F-4D97-AF65-F5344CB8AC3E}">
        <p14:creationId xmlns:p14="http://schemas.microsoft.com/office/powerpoint/2010/main" val="218330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9DC8D41C-E24E-465E-ACD5-CF04C146F124}" type="slidenum">
              <a:rPr lang="nl-NL" smtClean="0"/>
              <a:t>3</a:t>
            </a:fld>
            <a:endParaRPr lang="nl-NL"/>
          </a:p>
        </p:txBody>
      </p:sp>
    </p:spTree>
    <p:extLst>
      <p:ext uri="{BB962C8B-B14F-4D97-AF65-F5344CB8AC3E}">
        <p14:creationId xmlns:p14="http://schemas.microsoft.com/office/powerpoint/2010/main" val="215174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DC8D41C-E24E-465E-ACD5-CF04C146F124}" type="slidenum">
              <a:rPr lang="nl-NL" smtClean="0"/>
              <a:t>6</a:t>
            </a:fld>
            <a:endParaRPr lang="nl-NL"/>
          </a:p>
        </p:txBody>
      </p:sp>
    </p:spTree>
    <p:extLst>
      <p:ext uri="{BB962C8B-B14F-4D97-AF65-F5344CB8AC3E}">
        <p14:creationId xmlns:p14="http://schemas.microsoft.com/office/powerpoint/2010/main" val="2662728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Ruiter moet fysieke inspanning leveren bij het paardrijden. Je moet de nodige schokbelasting op kunnen vangen. Je moet kunnen anticiperen op onverwachtse bewegingen.</a:t>
            </a:r>
          </a:p>
          <a:p>
            <a:pPr marL="171450" indent="-171450">
              <a:buFontTx/>
              <a:buChar char="-"/>
            </a:pPr>
            <a:r>
              <a:rPr lang="nl-NL" dirty="0"/>
              <a:t>Om het paard te besturen moet je subtiele signalen kunnen geven vanuit handen, bekken of benen. </a:t>
            </a:r>
          </a:p>
          <a:p>
            <a:pPr marL="171450" indent="-171450">
              <a:buFontTx/>
              <a:buChar char="-"/>
            </a:pPr>
            <a:r>
              <a:rPr lang="nl-NL" dirty="0"/>
              <a:t>Je moet gelijke druk hebben op benen en zitbeenknobbels</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9DC8D41C-E24E-465E-ACD5-CF04C146F124}" type="slidenum">
              <a:rPr lang="nl-NL" smtClean="0"/>
              <a:t>8</a:t>
            </a:fld>
            <a:endParaRPr lang="nl-NL"/>
          </a:p>
        </p:txBody>
      </p:sp>
    </p:spTree>
    <p:extLst>
      <p:ext uri="{BB962C8B-B14F-4D97-AF65-F5344CB8AC3E}">
        <p14:creationId xmlns:p14="http://schemas.microsoft.com/office/powerpoint/2010/main" val="25049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Hartslag verhogen zodat de zuurstoftoevoer naar de spieren op gang komt.</a:t>
            </a:r>
          </a:p>
          <a:p>
            <a:endParaRPr lang="nl-NL" dirty="0"/>
          </a:p>
          <a:p>
            <a:r>
              <a:rPr lang="nl-NL" dirty="0"/>
              <a:t>Hart- en vaatstelsel en longsysteem prikkelen om de uithoudingsvermogen te ontwikkelen. Hoe sneller de hartslag weer daalt na inspanning, hoe fitter de sporter. Doel om rusthartslag, hartslag tijdens inspannen en bloeddruk van sporter te verlagen.</a:t>
            </a:r>
          </a:p>
          <a:p>
            <a:endParaRPr lang="nl-NL" dirty="0"/>
          </a:p>
          <a:p>
            <a:r>
              <a:rPr lang="nl-NL" dirty="0"/>
              <a:t>Het doel is op het verhogen van de efficiëntie van de spiervezels, het doseren van de spierkracht en het bewust controleren van de spieren. Verschillen links en rechts kun je ook zien. </a:t>
            </a:r>
          </a:p>
        </p:txBody>
      </p:sp>
      <p:sp>
        <p:nvSpPr>
          <p:cNvPr id="4" name="Tijdelijke aanduiding voor dianummer 3"/>
          <p:cNvSpPr>
            <a:spLocks noGrp="1"/>
          </p:cNvSpPr>
          <p:nvPr>
            <p:ph type="sldNum" sz="quarter" idx="5"/>
          </p:nvPr>
        </p:nvSpPr>
        <p:spPr/>
        <p:txBody>
          <a:bodyPr/>
          <a:lstStyle/>
          <a:p>
            <a:fld id="{9DC8D41C-E24E-465E-ACD5-CF04C146F124}" type="slidenum">
              <a:rPr lang="nl-NL" smtClean="0"/>
              <a:t>9</a:t>
            </a:fld>
            <a:endParaRPr lang="nl-NL"/>
          </a:p>
        </p:txBody>
      </p:sp>
    </p:spTree>
    <p:extLst>
      <p:ext uri="{BB962C8B-B14F-4D97-AF65-F5344CB8AC3E}">
        <p14:creationId xmlns:p14="http://schemas.microsoft.com/office/powerpoint/2010/main" val="3043699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userDrawn="1"/>
        </p:nvSpPr>
        <p:spPr>
          <a:xfrm>
            <a:off x="1130533" y="6142150"/>
            <a:ext cx="4680065" cy="369332"/>
          </a:xfrm>
          <a:prstGeom prst="rect">
            <a:avLst/>
          </a:prstGeom>
          <a:solidFill>
            <a:schemeClr val="bg1"/>
          </a:solidFill>
        </p:spPr>
        <p:txBody>
          <a:bodyPr wrap="square" rtlCol="0">
            <a:spAutoFit/>
          </a:bodyPr>
          <a:lstStyle/>
          <a:p>
            <a:endParaRPr lang="nl-NL"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64145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766E7BF-1B43-4560-9C11-4E36536E79C0}" type="datetimeFigureOut">
              <a:rPr lang="nl-NL" smtClean="0"/>
              <a:t>16-2-2023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5BEDD1-4FC0-4651-8894-C55E6A89B39A}" type="slidenum">
              <a:rPr lang="nl-NL" smtClean="0"/>
              <a:t>‹nr.›</a:t>
            </a:fld>
            <a:endParaRPr lang="nl-NL"/>
          </a:p>
        </p:txBody>
      </p:sp>
    </p:spTree>
    <p:extLst>
      <p:ext uri="{BB962C8B-B14F-4D97-AF65-F5344CB8AC3E}">
        <p14:creationId xmlns:p14="http://schemas.microsoft.com/office/powerpoint/2010/main" val="1666293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6F5A8C3-9E43-4D4F-B5F0-8EE5589F8D78}" type="datetimeFigureOut">
              <a:rPr lang="nl-NL" smtClean="0"/>
              <a:t>16-2-2023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E8440B9-5367-4B68-85A7-F786B75ECDC1}" type="slidenum">
              <a:rPr lang="nl-NL" smtClean="0"/>
              <a:t>‹nr.›</a:t>
            </a:fld>
            <a:endParaRPr lang="nl-NL"/>
          </a:p>
        </p:txBody>
      </p:sp>
    </p:spTree>
    <p:extLst>
      <p:ext uri="{BB962C8B-B14F-4D97-AF65-F5344CB8AC3E}">
        <p14:creationId xmlns:p14="http://schemas.microsoft.com/office/powerpoint/2010/main" val="7255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vak 2"/>
          <p:cNvSpPr txBox="1"/>
          <p:nvPr userDrawn="1"/>
        </p:nvSpPr>
        <p:spPr>
          <a:xfrm>
            <a:off x="1130533" y="6142150"/>
            <a:ext cx="4680065" cy="369332"/>
          </a:xfrm>
          <a:prstGeom prst="rect">
            <a:avLst/>
          </a:prstGeom>
          <a:solidFill>
            <a:schemeClr val="bg1"/>
          </a:solidFill>
        </p:spPr>
        <p:txBody>
          <a:bodyPr wrap="square" rtlCol="0">
            <a:spAutoFit/>
          </a:bodyPr>
          <a:lstStyle/>
          <a:p>
            <a:endParaRPr lang="nl-NL" dirty="0"/>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3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7316D-C4C5-462B-A050-74412281C020}"/>
              </a:ext>
            </a:extLst>
          </p:cNvPr>
          <p:cNvSpPr>
            <a:spLocks noGrp="1"/>
          </p:cNvSpPr>
          <p:nvPr>
            <p:ph type="title"/>
          </p:nvPr>
        </p:nvSpPr>
        <p:spPr/>
        <p:txBody>
          <a:bodyPr/>
          <a:lstStyle/>
          <a:p>
            <a:r>
              <a:rPr lang="nl-NL" dirty="0">
                <a:solidFill>
                  <a:srgbClr val="FFC000"/>
                </a:solidFill>
              </a:rPr>
              <a:t>Aan de slag</a:t>
            </a:r>
          </a:p>
        </p:txBody>
      </p:sp>
      <p:sp>
        <p:nvSpPr>
          <p:cNvPr id="3" name="Tijdelijke aanduiding voor tekst 2">
            <a:extLst>
              <a:ext uri="{FF2B5EF4-FFF2-40B4-BE49-F238E27FC236}">
                <a16:creationId xmlns:a16="http://schemas.microsoft.com/office/drawing/2014/main" id="{2454D2A7-BD43-4BC5-970F-614ADE0C2EEC}"/>
              </a:ext>
            </a:extLst>
          </p:cNvPr>
          <p:cNvSpPr>
            <a:spLocks noGrp="1"/>
          </p:cNvSpPr>
          <p:nvPr>
            <p:ph type="body" sz="quarter" idx="10"/>
          </p:nvPr>
        </p:nvSpPr>
        <p:spPr>
          <a:xfrm>
            <a:off x="756000" y="1465490"/>
            <a:ext cx="7200000" cy="4680000"/>
          </a:xfrm>
        </p:spPr>
        <p:txBody>
          <a:bodyPr>
            <a:normAutofit fontScale="92500" lnSpcReduction="10000"/>
          </a:bodyPr>
          <a:lstStyle/>
          <a:p>
            <a:r>
              <a:rPr lang="nl-NL" dirty="0"/>
              <a:t>Warming-up</a:t>
            </a:r>
          </a:p>
          <a:p>
            <a:pPr indent="0">
              <a:buNone/>
            </a:pPr>
            <a:r>
              <a:rPr lang="nl-NL" dirty="0"/>
              <a:t>	- Bal gooien in kring</a:t>
            </a:r>
          </a:p>
          <a:p>
            <a:pPr indent="0">
              <a:buNone/>
            </a:pPr>
            <a:r>
              <a:rPr lang="nl-NL" dirty="0"/>
              <a:t>	- Nummer oefeningen</a:t>
            </a:r>
          </a:p>
          <a:p>
            <a:pPr indent="0">
              <a:buNone/>
            </a:pPr>
            <a:r>
              <a:rPr lang="nl-NL" dirty="0"/>
              <a:t>	- Speedfoodladder</a:t>
            </a:r>
          </a:p>
          <a:p>
            <a:pPr indent="0">
              <a:buNone/>
            </a:pPr>
            <a:endParaRPr lang="nl-NL" dirty="0"/>
          </a:p>
          <a:p>
            <a:r>
              <a:rPr lang="nl-NL" dirty="0"/>
              <a:t>Cardiovasculaire training</a:t>
            </a:r>
          </a:p>
          <a:p>
            <a:pPr indent="0">
              <a:buNone/>
            </a:pPr>
            <a:r>
              <a:rPr lang="nl-NL" dirty="0"/>
              <a:t>	- Sally up Sally down</a:t>
            </a:r>
          </a:p>
          <a:p>
            <a:pPr indent="0">
              <a:buNone/>
            </a:pPr>
            <a:endParaRPr lang="nl-NL" dirty="0"/>
          </a:p>
          <a:p>
            <a:r>
              <a:rPr lang="nl-NL" dirty="0"/>
              <a:t>Neuromusculaire training</a:t>
            </a:r>
          </a:p>
          <a:p>
            <a:pPr indent="0">
              <a:buNone/>
            </a:pPr>
            <a:r>
              <a:rPr lang="nl-NL" dirty="0"/>
              <a:t>	- Balans op </a:t>
            </a:r>
            <a:r>
              <a:rPr lang="nl-NL" dirty="0" err="1"/>
              <a:t>Yogabal</a:t>
            </a:r>
            <a:endParaRPr lang="nl-NL" dirty="0"/>
          </a:p>
          <a:p>
            <a:pPr indent="0">
              <a:buNone/>
            </a:pPr>
            <a:r>
              <a:rPr lang="nl-NL" dirty="0"/>
              <a:t>	- houding op </a:t>
            </a:r>
            <a:r>
              <a:rPr lang="nl-NL" dirty="0" err="1"/>
              <a:t>bosubal</a:t>
            </a:r>
            <a:endParaRPr lang="nl-NL" dirty="0"/>
          </a:p>
          <a:p>
            <a:pPr indent="0">
              <a:buNone/>
            </a:pPr>
            <a:r>
              <a:rPr lang="nl-NL" dirty="0"/>
              <a:t>	- </a:t>
            </a:r>
            <a:r>
              <a:rPr lang="nl-NL" dirty="0" err="1"/>
              <a:t>Lunges</a:t>
            </a:r>
            <a:r>
              <a:rPr lang="nl-NL" dirty="0"/>
              <a:t> op stoel</a:t>
            </a:r>
          </a:p>
          <a:p>
            <a:endParaRPr lang="nl-NL" dirty="0"/>
          </a:p>
          <a:p>
            <a:r>
              <a:rPr lang="nl-NL" dirty="0" err="1"/>
              <a:t>Cooling</a:t>
            </a:r>
            <a:r>
              <a:rPr lang="nl-NL" dirty="0"/>
              <a:t> down</a:t>
            </a:r>
          </a:p>
          <a:p>
            <a:pPr indent="0">
              <a:buNone/>
            </a:pPr>
            <a:r>
              <a:rPr lang="nl-NL" dirty="0"/>
              <a:t>	- Rekken</a:t>
            </a:r>
          </a:p>
        </p:txBody>
      </p:sp>
    </p:spTree>
    <p:extLst>
      <p:ext uri="{BB962C8B-B14F-4D97-AF65-F5344CB8AC3E}">
        <p14:creationId xmlns:p14="http://schemas.microsoft.com/office/powerpoint/2010/main" val="38028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p:nvPr>
        </p:nvSpPr>
        <p:spPr bwMode="auto">
          <a:xfrm>
            <a:off x="278081" y="819021"/>
            <a:ext cx="105156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nl-NL" sz="4000" dirty="0">
                <a:solidFill>
                  <a:srgbClr val="FFC000"/>
                </a:solidFill>
              </a:rPr>
              <a:t>Evaluatie</a:t>
            </a:r>
          </a:p>
        </p:txBody>
      </p:sp>
      <p:sp>
        <p:nvSpPr>
          <p:cNvPr id="117763" name="Rectangle 3"/>
          <p:cNvSpPr>
            <a:spLocks noGrp="1"/>
          </p:cNvSpPr>
          <p:nvPr>
            <p:ph type="body" idx="4294967295"/>
          </p:nvPr>
        </p:nvSpPr>
        <p:spPr>
          <a:xfrm>
            <a:off x="278081" y="2322786"/>
            <a:ext cx="9382662" cy="4251435"/>
          </a:xfrm>
        </p:spPr>
        <p:txBody>
          <a:bodyPr>
            <a:normAutofit/>
          </a:bodyPr>
          <a:lstStyle/>
          <a:p>
            <a:pPr indent="0">
              <a:buNone/>
            </a:pPr>
            <a:endParaRPr lang="nl-NL" sz="2400" dirty="0"/>
          </a:p>
          <a:p>
            <a:r>
              <a:rPr lang="nl-NL" sz="2400" dirty="0"/>
              <a:t>Menti.com</a:t>
            </a:r>
          </a:p>
          <a:p>
            <a:pPr indent="0">
              <a:buNone/>
            </a:pPr>
            <a:endParaRPr lang="nl-NL" sz="2400" dirty="0"/>
          </a:p>
          <a:p>
            <a:endParaRPr lang="nl-NL" sz="2400" dirty="0"/>
          </a:p>
          <a:p>
            <a:endParaRPr lang="nl-NL" sz="2400" dirty="0"/>
          </a:p>
          <a:p>
            <a:pPr marL="109537" indent="0">
              <a:buNone/>
            </a:pPr>
            <a:endParaRPr lang="nl-NL" sz="2400" dirty="0">
              <a:solidFill>
                <a:srgbClr val="292929"/>
              </a:solidFill>
            </a:endParaRPr>
          </a:p>
          <a:p>
            <a:pPr>
              <a:buFont typeface="Wingdings 3" pitchFamily="18" charset="2"/>
              <a:buNone/>
            </a:pPr>
            <a:endParaRPr lang="nl-NL" sz="2400" dirty="0">
              <a:solidFill>
                <a:srgbClr val="292929"/>
              </a:solidFill>
            </a:endParaRPr>
          </a:p>
        </p:txBody>
      </p:sp>
    </p:spTree>
    <p:extLst>
      <p:ext uri="{BB962C8B-B14F-4D97-AF65-F5344CB8AC3E}">
        <p14:creationId xmlns:p14="http://schemas.microsoft.com/office/powerpoint/2010/main" val="686624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normAutofit/>
          </a:bodyPr>
          <a:lstStyle/>
          <a:p>
            <a:endParaRPr lang="nl-NL" dirty="0"/>
          </a:p>
          <a:p>
            <a:pPr algn="r"/>
            <a:r>
              <a:rPr lang="nl-NL" sz="4000" b="1" dirty="0"/>
              <a:t>Bewegen in het curriculum</a:t>
            </a:r>
            <a:endParaRPr lang="nl-NL" sz="3300" b="1" dirty="0"/>
          </a:p>
        </p:txBody>
      </p:sp>
      <p:sp>
        <p:nvSpPr>
          <p:cNvPr id="2" name="Rechthoek 1">
            <a:extLst>
              <a:ext uri="{FF2B5EF4-FFF2-40B4-BE49-F238E27FC236}">
                <a16:creationId xmlns:a16="http://schemas.microsoft.com/office/drawing/2014/main" id="{D1870549-6646-4CF4-ADD9-4CEC36B08D8A}"/>
              </a:ext>
            </a:extLst>
          </p:cNvPr>
          <p:cNvSpPr/>
          <p:nvPr/>
        </p:nvSpPr>
        <p:spPr>
          <a:xfrm>
            <a:off x="9162460" y="4541590"/>
            <a:ext cx="1505540" cy="369332"/>
          </a:xfrm>
          <a:prstGeom prst="rect">
            <a:avLst/>
          </a:prstGeom>
        </p:spPr>
        <p:txBody>
          <a:bodyPr wrap="none">
            <a:spAutoFit/>
          </a:bodyPr>
          <a:lstStyle/>
          <a:p>
            <a:pPr algn="r"/>
            <a:r>
              <a:rPr lang="nl-NL" dirty="0" err="1"/>
              <a:t>Inspiratiedag</a:t>
            </a:r>
            <a:endParaRPr lang="nl-NL" dirty="0"/>
          </a:p>
        </p:txBody>
      </p:sp>
    </p:spTree>
    <p:extLst>
      <p:ext uri="{BB962C8B-B14F-4D97-AF65-F5344CB8AC3E}">
        <p14:creationId xmlns:p14="http://schemas.microsoft.com/office/powerpoint/2010/main" val="41406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6814" y="523448"/>
            <a:ext cx="9036000" cy="1080000"/>
          </a:xfrm>
        </p:spPr>
        <p:txBody>
          <a:bodyPr/>
          <a:lstStyle/>
          <a:p>
            <a:r>
              <a:rPr lang="nl-NL" dirty="0">
                <a:solidFill>
                  <a:srgbClr val="FFC000"/>
                </a:solidFill>
              </a:rPr>
              <a:t>Wat gaan we doen vandaag?</a:t>
            </a:r>
          </a:p>
        </p:txBody>
      </p:sp>
      <p:sp>
        <p:nvSpPr>
          <p:cNvPr id="4" name="Tekstvak 3"/>
          <p:cNvSpPr txBox="1"/>
          <p:nvPr/>
        </p:nvSpPr>
        <p:spPr>
          <a:xfrm>
            <a:off x="566814" y="1485582"/>
            <a:ext cx="9942999" cy="2677656"/>
          </a:xfrm>
          <a:prstGeom prst="rect">
            <a:avLst/>
          </a:prstGeom>
          <a:noFill/>
        </p:spPr>
        <p:txBody>
          <a:bodyPr wrap="square" rtlCol="0">
            <a:spAutoFit/>
          </a:bodyPr>
          <a:lstStyle/>
          <a:p>
            <a:pPr marL="342900" indent="-342900">
              <a:buFont typeface="Arial" panose="020B0604020202020204" pitchFamily="34" charset="0"/>
              <a:buChar char="•"/>
            </a:pPr>
            <a:r>
              <a:rPr lang="nl-NL" sz="2400" dirty="0"/>
              <a:t>Voorstellen</a:t>
            </a:r>
          </a:p>
          <a:p>
            <a:pPr marL="342900" indent="-342900">
              <a:buFont typeface="Arial" panose="020B0604020202020204" pitchFamily="34" charset="0"/>
              <a:buChar char="•"/>
            </a:pPr>
            <a:r>
              <a:rPr lang="nl-NL" sz="2400" dirty="0"/>
              <a:t>Wie zijn jullie en wat doet jullie ?</a:t>
            </a:r>
          </a:p>
          <a:p>
            <a:pPr marL="342900" indent="-342900">
              <a:buFont typeface="Arial" panose="020B0604020202020204" pitchFamily="34" charset="0"/>
              <a:buChar char="•"/>
            </a:pPr>
            <a:r>
              <a:rPr lang="nl-NL" sz="2400" dirty="0"/>
              <a:t>Waarom ruiterfit?</a:t>
            </a:r>
          </a:p>
          <a:p>
            <a:pPr marL="342900" indent="-342900">
              <a:buFont typeface="Arial" panose="020B0604020202020204" pitchFamily="34" charset="0"/>
              <a:buChar char="•"/>
            </a:pPr>
            <a:r>
              <a:rPr lang="nl-NL" sz="2400" dirty="0"/>
              <a:t>Filmpje Ruiterfit</a:t>
            </a:r>
          </a:p>
          <a:p>
            <a:pPr marL="342900" indent="-342900">
              <a:buFont typeface="Arial" panose="020B0604020202020204" pitchFamily="34" charset="0"/>
              <a:buChar char="•"/>
            </a:pPr>
            <a:r>
              <a:rPr lang="nl-NL" sz="2400" dirty="0"/>
              <a:t>Indeling training</a:t>
            </a:r>
          </a:p>
          <a:p>
            <a:pPr marL="342900" indent="-342900">
              <a:buFont typeface="Arial" panose="020B0604020202020204" pitchFamily="34" charset="0"/>
              <a:buChar char="•"/>
            </a:pPr>
            <a:r>
              <a:rPr lang="nl-NL" sz="2400" dirty="0"/>
              <a:t>Aan de slag</a:t>
            </a:r>
          </a:p>
          <a:p>
            <a:pPr marL="342900" indent="-342900">
              <a:buFont typeface="Arial" panose="020B0604020202020204" pitchFamily="34" charset="0"/>
              <a:buChar char="•"/>
            </a:pPr>
            <a:endParaRPr lang="nl-NL" sz="2400" dirty="0"/>
          </a:p>
        </p:txBody>
      </p:sp>
    </p:spTree>
    <p:extLst>
      <p:ext uri="{BB962C8B-B14F-4D97-AF65-F5344CB8AC3E}">
        <p14:creationId xmlns:p14="http://schemas.microsoft.com/office/powerpoint/2010/main" val="18020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A43C3A-AA64-421D-BE60-5705943579EC}"/>
              </a:ext>
            </a:extLst>
          </p:cNvPr>
          <p:cNvSpPr>
            <a:spLocks noGrp="1"/>
          </p:cNvSpPr>
          <p:nvPr>
            <p:ph type="title"/>
          </p:nvPr>
        </p:nvSpPr>
        <p:spPr/>
        <p:txBody>
          <a:bodyPr/>
          <a:lstStyle/>
          <a:p>
            <a:r>
              <a:rPr lang="nl-NL" dirty="0">
                <a:solidFill>
                  <a:srgbClr val="FFC000"/>
                </a:solidFill>
              </a:rPr>
              <a:t>Voorstellen</a:t>
            </a:r>
          </a:p>
        </p:txBody>
      </p:sp>
      <p:sp>
        <p:nvSpPr>
          <p:cNvPr id="3" name="Tijdelijke aanduiding voor tekst 2">
            <a:extLst>
              <a:ext uri="{FF2B5EF4-FFF2-40B4-BE49-F238E27FC236}">
                <a16:creationId xmlns:a16="http://schemas.microsoft.com/office/drawing/2014/main" id="{AF9BCEA0-9A98-4099-9A38-27B285D123D0}"/>
              </a:ext>
            </a:extLst>
          </p:cNvPr>
          <p:cNvSpPr>
            <a:spLocks noGrp="1"/>
          </p:cNvSpPr>
          <p:nvPr>
            <p:ph type="body" sz="quarter" idx="10"/>
          </p:nvPr>
        </p:nvSpPr>
        <p:spPr>
          <a:xfrm>
            <a:off x="756000" y="2510287"/>
            <a:ext cx="7200000" cy="3593954"/>
          </a:xfrm>
        </p:spPr>
        <p:txBody>
          <a:bodyPr/>
          <a:lstStyle/>
          <a:p>
            <a:r>
              <a:rPr lang="nl-NL" dirty="0"/>
              <a:t>Yoni Lourenssen</a:t>
            </a:r>
          </a:p>
          <a:p>
            <a:endParaRPr lang="nl-NL" dirty="0"/>
          </a:p>
          <a:p>
            <a:r>
              <a:rPr lang="nl-NL" dirty="0"/>
              <a:t>Docent Paard</a:t>
            </a:r>
          </a:p>
          <a:p>
            <a:endParaRPr lang="nl-NL" dirty="0"/>
          </a:p>
          <a:p>
            <a:r>
              <a:rPr lang="nl-NL" dirty="0" err="1"/>
              <a:t>Ruitervitaalcoach</a:t>
            </a:r>
            <a:endParaRPr lang="nl-NL" dirty="0"/>
          </a:p>
        </p:txBody>
      </p:sp>
      <p:pic>
        <p:nvPicPr>
          <p:cNvPr id="5" name="Afbeelding 4">
            <a:extLst>
              <a:ext uri="{FF2B5EF4-FFF2-40B4-BE49-F238E27FC236}">
                <a16:creationId xmlns:a16="http://schemas.microsoft.com/office/drawing/2014/main" id="{04D9400A-8686-4338-B406-8112511283A1}"/>
              </a:ext>
            </a:extLst>
          </p:cNvPr>
          <p:cNvPicPr>
            <a:picLocks noChangeAspect="1"/>
          </p:cNvPicPr>
          <p:nvPr/>
        </p:nvPicPr>
        <p:blipFill>
          <a:blip r:embed="rId2"/>
          <a:stretch>
            <a:fillRect/>
          </a:stretch>
        </p:blipFill>
        <p:spPr>
          <a:xfrm>
            <a:off x="6405590" y="862642"/>
            <a:ext cx="4562414" cy="2566358"/>
          </a:xfrm>
          <a:prstGeom prst="rect">
            <a:avLst/>
          </a:prstGeom>
        </p:spPr>
      </p:pic>
      <p:pic>
        <p:nvPicPr>
          <p:cNvPr id="6" name="Afbeelding 5">
            <a:extLst>
              <a:ext uri="{FF2B5EF4-FFF2-40B4-BE49-F238E27FC236}">
                <a16:creationId xmlns:a16="http://schemas.microsoft.com/office/drawing/2014/main" id="{1534D335-83AB-4F0F-BE2C-6143FCBB7F2F}"/>
              </a:ext>
            </a:extLst>
          </p:cNvPr>
          <p:cNvPicPr>
            <a:picLocks noChangeAspect="1"/>
          </p:cNvPicPr>
          <p:nvPr/>
        </p:nvPicPr>
        <p:blipFill>
          <a:blip r:embed="rId3"/>
          <a:stretch>
            <a:fillRect/>
          </a:stretch>
        </p:blipFill>
        <p:spPr>
          <a:xfrm>
            <a:off x="4077275" y="1603852"/>
            <a:ext cx="2324280" cy="4132053"/>
          </a:xfrm>
          <a:prstGeom prst="rect">
            <a:avLst/>
          </a:prstGeom>
        </p:spPr>
      </p:pic>
      <p:pic>
        <p:nvPicPr>
          <p:cNvPr id="7" name="Afbeelding 6">
            <a:extLst>
              <a:ext uri="{FF2B5EF4-FFF2-40B4-BE49-F238E27FC236}">
                <a16:creationId xmlns:a16="http://schemas.microsoft.com/office/drawing/2014/main" id="{757E4029-3A06-4F29-BE1F-4DC3BA1D3003}"/>
              </a:ext>
            </a:extLst>
          </p:cNvPr>
          <p:cNvPicPr>
            <a:picLocks noChangeAspect="1"/>
          </p:cNvPicPr>
          <p:nvPr/>
        </p:nvPicPr>
        <p:blipFill>
          <a:blip r:embed="rId4"/>
          <a:stretch>
            <a:fillRect/>
          </a:stretch>
        </p:blipFill>
        <p:spPr>
          <a:xfrm>
            <a:off x="6405590" y="3429000"/>
            <a:ext cx="4558379" cy="3036408"/>
          </a:xfrm>
          <a:prstGeom prst="rect">
            <a:avLst/>
          </a:prstGeom>
        </p:spPr>
      </p:pic>
    </p:spTree>
    <p:extLst>
      <p:ext uri="{BB962C8B-B14F-4D97-AF65-F5344CB8AC3E}">
        <p14:creationId xmlns:p14="http://schemas.microsoft.com/office/powerpoint/2010/main" val="533878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87269-1E87-44E9-A913-A927F8640E15}"/>
              </a:ext>
            </a:extLst>
          </p:cNvPr>
          <p:cNvSpPr>
            <a:spLocks noGrp="1"/>
          </p:cNvSpPr>
          <p:nvPr>
            <p:ph type="title"/>
          </p:nvPr>
        </p:nvSpPr>
        <p:spPr>
          <a:xfrm>
            <a:off x="1006165" y="2146006"/>
            <a:ext cx="9000475" cy="4013253"/>
          </a:xfrm>
        </p:spPr>
        <p:txBody>
          <a:bodyPr>
            <a:normAutofit/>
          </a:bodyPr>
          <a:lstStyle/>
          <a:p>
            <a:r>
              <a:rPr lang="nl-NL" dirty="0">
                <a:solidFill>
                  <a:srgbClr val="FFC000"/>
                </a:solidFill>
              </a:rPr>
              <a:t>Wie zijn jullie? En wat doen jullie aan sporten in jullie onderwijsteam?</a:t>
            </a:r>
          </a:p>
        </p:txBody>
      </p:sp>
    </p:spTree>
    <p:extLst>
      <p:ext uri="{BB962C8B-B14F-4D97-AF65-F5344CB8AC3E}">
        <p14:creationId xmlns:p14="http://schemas.microsoft.com/office/powerpoint/2010/main" val="312926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3-02-15 at 16.00.12 (1)">
            <a:hlinkClick r:id="" action="ppaction://media"/>
            <a:extLst>
              <a:ext uri="{FF2B5EF4-FFF2-40B4-BE49-F238E27FC236}">
                <a16:creationId xmlns:a16="http://schemas.microsoft.com/office/drawing/2014/main" id="{32282EDD-05A2-4D34-BFA4-103AA35352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3903" y="12043"/>
            <a:ext cx="5404703" cy="6845957"/>
          </a:xfrm>
          <a:prstGeom prst="rect">
            <a:avLst/>
          </a:prstGeom>
        </p:spPr>
      </p:pic>
    </p:spTree>
    <p:extLst>
      <p:ext uri="{BB962C8B-B14F-4D97-AF65-F5344CB8AC3E}">
        <p14:creationId xmlns:p14="http://schemas.microsoft.com/office/powerpoint/2010/main" val="27138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EA050-7033-4BF0-8EA1-2B032EB4B39E}"/>
              </a:ext>
            </a:extLst>
          </p:cNvPr>
          <p:cNvSpPr>
            <a:spLocks noGrp="1"/>
          </p:cNvSpPr>
          <p:nvPr>
            <p:ph type="title"/>
          </p:nvPr>
        </p:nvSpPr>
        <p:spPr/>
        <p:txBody>
          <a:bodyPr/>
          <a:lstStyle/>
          <a:p>
            <a:r>
              <a:rPr lang="nl-NL" dirty="0" err="1">
                <a:solidFill>
                  <a:srgbClr val="FFC000"/>
                </a:solidFill>
              </a:rPr>
              <a:t>Mentimeter</a:t>
            </a:r>
            <a:endParaRPr lang="nl-NL" dirty="0">
              <a:solidFill>
                <a:srgbClr val="FFC000"/>
              </a:solidFill>
            </a:endParaRPr>
          </a:p>
        </p:txBody>
      </p:sp>
      <p:sp>
        <p:nvSpPr>
          <p:cNvPr id="3" name="Tijdelijke aanduiding voor tekst 2">
            <a:extLst>
              <a:ext uri="{FF2B5EF4-FFF2-40B4-BE49-F238E27FC236}">
                <a16:creationId xmlns:a16="http://schemas.microsoft.com/office/drawing/2014/main" id="{E35A56A1-19D3-44C4-A9CE-F81478720569}"/>
              </a:ext>
            </a:extLst>
          </p:cNvPr>
          <p:cNvSpPr>
            <a:spLocks noGrp="1"/>
          </p:cNvSpPr>
          <p:nvPr>
            <p:ph type="body" sz="quarter" idx="10"/>
          </p:nvPr>
        </p:nvSpPr>
        <p:spPr/>
        <p:txBody>
          <a:bodyPr/>
          <a:lstStyle/>
          <a:p>
            <a:endParaRPr lang="nl-NL" dirty="0"/>
          </a:p>
        </p:txBody>
      </p:sp>
    </p:spTree>
    <p:extLst>
      <p:ext uri="{BB962C8B-B14F-4D97-AF65-F5344CB8AC3E}">
        <p14:creationId xmlns:p14="http://schemas.microsoft.com/office/powerpoint/2010/main" val="4160958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62DEB-D46A-418E-973D-6EE49F0A357A}"/>
              </a:ext>
            </a:extLst>
          </p:cNvPr>
          <p:cNvSpPr>
            <a:spLocks noGrp="1"/>
          </p:cNvSpPr>
          <p:nvPr>
            <p:ph type="title"/>
          </p:nvPr>
        </p:nvSpPr>
        <p:spPr/>
        <p:txBody>
          <a:bodyPr/>
          <a:lstStyle/>
          <a:p>
            <a:r>
              <a:rPr lang="nl-NL" dirty="0">
                <a:solidFill>
                  <a:srgbClr val="FFC000"/>
                </a:solidFill>
              </a:rPr>
              <a:t>Waarom ruiterfit?</a:t>
            </a:r>
          </a:p>
        </p:txBody>
      </p:sp>
      <p:sp>
        <p:nvSpPr>
          <p:cNvPr id="3" name="Tijdelijke aanduiding voor tekst 2">
            <a:extLst>
              <a:ext uri="{FF2B5EF4-FFF2-40B4-BE49-F238E27FC236}">
                <a16:creationId xmlns:a16="http://schemas.microsoft.com/office/drawing/2014/main" id="{AF740795-CF9C-4822-A917-5B3750BB1427}"/>
              </a:ext>
            </a:extLst>
          </p:cNvPr>
          <p:cNvSpPr>
            <a:spLocks noGrp="1"/>
          </p:cNvSpPr>
          <p:nvPr>
            <p:ph type="body" sz="quarter" idx="10"/>
          </p:nvPr>
        </p:nvSpPr>
        <p:spPr>
          <a:xfrm>
            <a:off x="756000" y="2001328"/>
            <a:ext cx="7200000" cy="4154671"/>
          </a:xfrm>
        </p:spPr>
        <p:txBody>
          <a:bodyPr/>
          <a:lstStyle/>
          <a:p>
            <a:r>
              <a:rPr lang="nl-NL" dirty="0"/>
              <a:t>Ruiter moet fysieke inspanning leveren</a:t>
            </a:r>
          </a:p>
          <a:p>
            <a:r>
              <a:rPr lang="nl-NL" dirty="0"/>
              <a:t>Subtiele signalen kunnen geven </a:t>
            </a:r>
          </a:p>
          <a:p>
            <a:r>
              <a:rPr lang="nl-NL" dirty="0"/>
              <a:t>Neutrale positie kunnen zitten</a:t>
            </a:r>
          </a:p>
          <a:p>
            <a:r>
              <a:rPr lang="nl-NL" dirty="0"/>
              <a:t>Fysieke inspanning naast het paard</a:t>
            </a:r>
          </a:p>
        </p:txBody>
      </p:sp>
      <p:pic>
        <p:nvPicPr>
          <p:cNvPr id="4" name="Afbeelding 3">
            <a:extLst>
              <a:ext uri="{FF2B5EF4-FFF2-40B4-BE49-F238E27FC236}">
                <a16:creationId xmlns:a16="http://schemas.microsoft.com/office/drawing/2014/main" id="{BED65583-8FF6-44A1-A110-9D16636DFA6F}"/>
              </a:ext>
            </a:extLst>
          </p:cNvPr>
          <p:cNvPicPr>
            <a:picLocks noChangeAspect="1"/>
          </p:cNvPicPr>
          <p:nvPr/>
        </p:nvPicPr>
        <p:blipFill>
          <a:blip r:embed="rId3"/>
          <a:stretch>
            <a:fillRect/>
          </a:stretch>
        </p:blipFill>
        <p:spPr>
          <a:xfrm>
            <a:off x="5673192" y="3557316"/>
            <a:ext cx="5124091" cy="2882301"/>
          </a:xfrm>
          <a:prstGeom prst="rect">
            <a:avLst/>
          </a:prstGeom>
        </p:spPr>
      </p:pic>
    </p:spTree>
    <p:extLst>
      <p:ext uri="{BB962C8B-B14F-4D97-AF65-F5344CB8AC3E}">
        <p14:creationId xmlns:p14="http://schemas.microsoft.com/office/powerpoint/2010/main" val="3459374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C7601-C1DE-44CB-9EB6-AA560024302F}"/>
              </a:ext>
            </a:extLst>
          </p:cNvPr>
          <p:cNvSpPr>
            <a:spLocks noGrp="1"/>
          </p:cNvSpPr>
          <p:nvPr>
            <p:ph type="title"/>
          </p:nvPr>
        </p:nvSpPr>
        <p:spPr/>
        <p:txBody>
          <a:bodyPr/>
          <a:lstStyle/>
          <a:p>
            <a:r>
              <a:rPr lang="nl-NL" dirty="0">
                <a:solidFill>
                  <a:srgbClr val="FFC000"/>
                </a:solidFill>
              </a:rPr>
              <a:t>Opbouw training</a:t>
            </a:r>
          </a:p>
        </p:txBody>
      </p:sp>
      <p:sp>
        <p:nvSpPr>
          <p:cNvPr id="3" name="Tijdelijke aanduiding voor tekst 2">
            <a:extLst>
              <a:ext uri="{FF2B5EF4-FFF2-40B4-BE49-F238E27FC236}">
                <a16:creationId xmlns:a16="http://schemas.microsoft.com/office/drawing/2014/main" id="{5F544018-9615-4528-8349-94D94D6DAC33}"/>
              </a:ext>
            </a:extLst>
          </p:cNvPr>
          <p:cNvSpPr>
            <a:spLocks noGrp="1"/>
          </p:cNvSpPr>
          <p:nvPr>
            <p:ph type="body" sz="quarter" idx="10"/>
          </p:nvPr>
        </p:nvSpPr>
        <p:spPr>
          <a:xfrm>
            <a:off x="755999" y="1467374"/>
            <a:ext cx="9983887" cy="5227716"/>
          </a:xfrm>
        </p:spPr>
        <p:txBody>
          <a:bodyPr/>
          <a:lstStyle/>
          <a:p>
            <a:r>
              <a:rPr lang="nl-NL" dirty="0"/>
              <a:t>Warming-up</a:t>
            </a:r>
          </a:p>
          <a:p>
            <a:pPr lvl="1"/>
            <a:r>
              <a:rPr lang="nl-NL" dirty="0"/>
              <a:t>	- Opwarmen van de spieren	</a:t>
            </a:r>
          </a:p>
          <a:p>
            <a:pPr lvl="1"/>
            <a:r>
              <a:rPr lang="nl-NL" dirty="0"/>
              <a:t>	- Hartslag licht vermogen</a:t>
            </a:r>
          </a:p>
          <a:p>
            <a:endParaRPr lang="nl-NL" dirty="0"/>
          </a:p>
          <a:p>
            <a:r>
              <a:rPr lang="nl-NL" dirty="0"/>
              <a:t>Cardiovasculaire training</a:t>
            </a:r>
          </a:p>
          <a:p>
            <a:pPr indent="0">
              <a:buNone/>
            </a:pPr>
            <a:r>
              <a:rPr lang="nl-NL" dirty="0"/>
              <a:t>	- Hart- en vaatstelsel en longsysteem prikkelen</a:t>
            </a:r>
          </a:p>
          <a:p>
            <a:endParaRPr lang="nl-NL" dirty="0"/>
          </a:p>
          <a:p>
            <a:r>
              <a:rPr lang="nl-NL" dirty="0"/>
              <a:t>Neuromusculaire training</a:t>
            </a:r>
          </a:p>
          <a:p>
            <a:pPr indent="0">
              <a:buNone/>
            </a:pPr>
            <a:r>
              <a:rPr lang="nl-NL" dirty="0"/>
              <a:t>	- Krachttraining met focus op coördinatie, balans, evenwijdige 	spierkracht en houding.</a:t>
            </a:r>
          </a:p>
          <a:p>
            <a:endParaRPr lang="nl-NL" dirty="0"/>
          </a:p>
          <a:p>
            <a:r>
              <a:rPr lang="nl-NL" dirty="0" err="1"/>
              <a:t>Cooling</a:t>
            </a:r>
            <a:r>
              <a:rPr lang="nl-NL" dirty="0"/>
              <a:t> down</a:t>
            </a:r>
          </a:p>
          <a:p>
            <a:pPr indent="0">
              <a:buNone/>
            </a:pPr>
            <a:r>
              <a:rPr lang="nl-NL" dirty="0"/>
              <a:t>	- Stretchen van de spieren</a:t>
            </a:r>
          </a:p>
        </p:txBody>
      </p:sp>
    </p:spTree>
    <p:extLst>
      <p:ext uri="{BB962C8B-B14F-4D97-AF65-F5344CB8AC3E}">
        <p14:creationId xmlns:p14="http://schemas.microsoft.com/office/powerpoint/2010/main" val="114331589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mbo zone.potx" id="{0BCAC3F8-4FF1-499E-BA49-5CC313878B9A}" vid="{F13681D8-602E-4945-A6E2-54F6374ECF3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E64203A556DD4493A2D7467ABE9F74" ma:contentTypeVersion="10" ma:contentTypeDescription="Een nieuw document maken." ma:contentTypeScope="" ma:versionID="ffc6e068e809f5e747a939d86fcbc010">
  <xsd:schema xmlns:xsd="http://www.w3.org/2001/XMLSchema" xmlns:xs="http://www.w3.org/2001/XMLSchema" xmlns:p="http://schemas.microsoft.com/office/2006/metadata/properties" xmlns:ns2="65500c22-7e54-44b7-8c5a-9aea63a68715" xmlns:ns3="2f8775d2-85bf-4f18-b22c-2bcf876e081a" targetNamespace="http://schemas.microsoft.com/office/2006/metadata/properties" ma:root="true" ma:fieldsID="254eed1d2e9c38e02e9abe814d2685f8" ns2:_="" ns3:_="">
    <xsd:import namespace="65500c22-7e54-44b7-8c5a-9aea63a68715"/>
    <xsd:import namespace="2f8775d2-85bf-4f18-b22c-2bcf876e081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00c22-7e54-44b7-8c5a-9aea63a687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775d2-85bf-4f18-b22c-2bcf876e081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f0cc8a4-2c18-4584-b75c-c1dcceb01899}" ma:internalName="TaxCatchAll" ma:showField="CatchAllData" ma:web="2f8775d2-85bf-4f18-b22c-2bcf876e0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500c22-7e54-44b7-8c5a-9aea63a68715">
      <Terms xmlns="http://schemas.microsoft.com/office/infopath/2007/PartnerControls"/>
    </lcf76f155ced4ddcb4097134ff3c332f>
    <TaxCatchAll xmlns="2f8775d2-85bf-4f18-b22c-2bcf876e081a" xsi:nil="true"/>
  </documentManagement>
</p:properties>
</file>

<file path=customXml/itemProps1.xml><?xml version="1.0" encoding="utf-8"?>
<ds:datastoreItem xmlns:ds="http://schemas.openxmlformats.org/officeDocument/2006/customXml" ds:itemID="{0B9114EF-7FD0-4568-8C59-9E0D08EE2692}">
  <ds:schemaRefs>
    <ds:schemaRef ds:uri="http://schemas.microsoft.com/sharepoint/v3/contenttype/forms"/>
  </ds:schemaRefs>
</ds:datastoreItem>
</file>

<file path=customXml/itemProps2.xml><?xml version="1.0" encoding="utf-8"?>
<ds:datastoreItem xmlns:ds="http://schemas.openxmlformats.org/officeDocument/2006/customXml" ds:itemID="{50CDCF03-6F3C-43D6-9A3A-E38BC3DFC358}"/>
</file>

<file path=customXml/itemProps3.xml><?xml version="1.0" encoding="utf-8"?>
<ds:datastoreItem xmlns:ds="http://schemas.openxmlformats.org/officeDocument/2006/customXml" ds:itemID="{7FFE5637-86BB-4E72-924F-85F55C19AB5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2df53535-01ae-4b4b-a0f4-c4d5e39e5b43"/>
    <ds:schemaRef ds:uri="http://purl.org/dc/dcmitype/"/>
    <ds:schemaRef ds:uri="http://schemas.microsoft.com/office/infopath/2007/PartnerControls"/>
    <ds:schemaRef ds:uri="e1d6d28f-7880-425a-a0b0-72aee810682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Presentatie mbo zone</Template>
  <TotalTime>6435</TotalTime>
  <Words>319</Words>
  <Application>Microsoft Office PowerPoint</Application>
  <PresentationFormat>Breedbeeld</PresentationFormat>
  <Paragraphs>71</Paragraphs>
  <Slides>11</Slides>
  <Notes>5</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Calibri</vt:lpstr>
      <vt:lpstr>Wingdings 3</vt:lpstr>
      <vt:lpstr>Kantoorthema</vt:lpstr>
      <vt:lpstr>PowerPoint-presentatie</vt:lpstr>
      <vt:lpstr>PowerPoint-presentatie</vt:lpstr>
      <vt:lpstr>Wat gaan we doen vandaag?</vt:lpstr>
      <vt:lpstr>Voorstellen</vt:lpstr>
      <vt:lpstr>Wie zijn jullie? En wat doen jullie aan sporten in jullie onderwijsteam?</vt:lpstr>
      <vt:lpstr>PowerPoint-presentatie</vt:lpstr>
      <vt:lpstr>Mentimeter</vt:lpstr>
      <vt:lpstr>Waarom ruiterfit?</vt:lpstr>
      <vt:lpstr>Opbouw training</vt:lpstr>
      <vt:lpstr>Aan de slag</vt:lpstr>
      <vt:lpstr>Evaluatie</vt:lpstr>
    </vt:vector>
  </TitlesOfParts>
  <Company>AOC 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Judith Antuma</dc:creator>
  <cp:lastModifiedBy>Yoni Lourenssen</cp:lastModifiedBy>
  <cp:revision>53</cp:revision>
  <dcterms:created xsi:type="dcterms:W3CDTF">2019-03-20T11:30:29Z</dcterms:created>
  <dcterms:modified xsi:type="dcterms:W3CDTF">2023-02-20T07:36:34Z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0x010100D7465A10D4257F4183CEB6CA74DFE1E4</vt:lpwstr>
  </property>
</Properties>
</file>